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71" r:id="rId5"/>
    <p:sldId id="273" r:id="rId6"/>
    <p:sldId id="274" r:id="rId7"/>
    <p:sldId id="267" r:id="rId8"/>
    <p:sldId id="275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tx2"/>
            </a:gs>
            <a:gs pos="31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vroeger-zo-het-zonnestelsel-van-eis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188640"/>
            <a:ext cx="7772400" cy="1470025"/>
          </a:xfrm>
        </p:spPr>
        <p:txBody>
          <a:bodyPr/>
          <a:lstStyle/>
          <a:p>
            <a:r>
              <a:rPr lang="nl-NL" dirty="0" err="1"/>
              <a:t>Scientific</a:t>
            </a:r>
            <a:r>
              <a:rPr lang="nl-NL" dirty="0"/>
              <a:t> </a:t>
            </a:r>
            <a:r>
              <a:rPr lang="nl-NL" dirty="0" err="1"/>
              <a:t>Revolution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060848"/>
            <a:ext cx="6204181" cy="4653136"/>
          </a:xfrm>
          <a:prstGeom prst="rect">
            <a:avLst/>
          </a:prstGeom>
        </p:spPr>
      </p:pic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624" y="0"/>
            <a:ext cx="8229600" cy="1143000"/>
          </a:xfrm>
        </p:spPr>
        <p:txBody>
          <a:bodyPr/>
          <a:lstStyle/>
          <a:p>
            <a:pPr algn="l"/>
            <a:r>
              <a:rPr lang="nl-NL" dirty="0" err="1" smtClean="0">
                <a:solidFill>
                  <a:schemeClr val="bg1"/>
                </a:solidFill>
              </a:rPr>
              <a:t>Eise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 Revolution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048000"/>
            <a:ext cx="2987040" cy="3810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907744" y="1700808"/>
            <a:ext cx="6012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Eise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Eisinga</a:t>
            </a:r>
            <a:endParaRPr lang="nl-NL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21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february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1744 - 27 august 1828 Franeker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Wool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combing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Learned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through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self-study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At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age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15 he 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wrote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his first 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Math’s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book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At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age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17 he 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wrote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his first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book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on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astronomy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Build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a planetarium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that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is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still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working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Actieknop: Film 7">
            <a:hlinkClick r:id="rId3" highlightClick="1"/>
          </p:cNvPr>
          <p:cNvSpPr/>
          <p:nvPr/>
        </p:nvSpPr>
        <p:spPr>
          <a:xfrm>
            <a:off x="755576" y="530120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Scientific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Revolution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59832" y="1556792"/>
            <a:ext cx="5904656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Old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Greek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scientific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thinking: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Natural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Philosophy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or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study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of nature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Ptolemaeus (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Astronomy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–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earth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centre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Galenus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Anatomy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– Balance in body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Liquids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Middle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Ages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Fall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West Roman Empire (500)</a:t>
            </a:r>
          </a:p>
          <a:p>
            <a:pPr marL="0" indent="0">
              <a:buNone/>
            </a:pP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Scientific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discoveries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Arabia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(700 – 1500)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Renaissance: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No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longer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would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world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explained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through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Bible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, but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through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research as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ancient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Greeks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had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done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Fall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of Constantinopel (1453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Printing Press</a:t>
            </a:r>
          </a:p>
          <a:p>
            <a:pPr marL="0" indent="0">
              <a:buNone/>
            </a:pP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Rationalism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 Revolution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Recap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07" y="0"/>
            <a:ext cx="5453966" cy="393305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333750"/>
            <a:ext cx="76200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1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Scientific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Revolution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320" y="1556792"/>
            <a:ext cx="626368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Science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Republic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Republic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was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popular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because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tolerance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towards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people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who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thought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differently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Therefor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Republic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drew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alot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important “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Enlightened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”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thinkers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René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Decartes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math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physics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philosopher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Hugo de Groot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international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law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Christiaan Huygens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math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physics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astronomy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Galileo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Galilei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telescope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Antoni van Leeuwenhoek (microscope –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discovered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micro-organisms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Jan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Swammerdam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improved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microscope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discovered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red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blood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cells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Simon Steven 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decimal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system)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Jan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Adriaanszoon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Leeghwater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(inpoldering)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 Revolution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Scientific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Revolution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Reaction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Church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Governments</a:t>
            </a:r>
            <a:endParaRPr lang="nl-NL" sz="2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idea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of modern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science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was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that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God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created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earth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natural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laws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but no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longer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intervened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Governments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Church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did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like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idea’s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banned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books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that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were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critical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A Public Opinion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forms</a:t>
            </a:r>
            <a:endParaRPr lang="nl-NL" sz="2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Englightment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was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very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popular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Bourgeoisie,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came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together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in coffee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houses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, saloons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living rooms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read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discuss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 A public opinion was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formed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The opinion of King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Church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was no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longer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decisive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 People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now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thought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on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 Revolution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46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Short </a:t>
            </a:r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Recap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Notes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Scientific Revolution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880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Eise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Eisinga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Wool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comber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who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created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a planetarium</a:t>
            </a:r>
          </a:p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Scientific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Revolution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Back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way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ancient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Greeks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studied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by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research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observation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God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created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Earth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Natural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Laws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but no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longer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interfered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Bourgeoisie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started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discussing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forming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opinion, Public Opinion was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formed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Why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Republic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Because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tolerance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lots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exiled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thinkers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settled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Republic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started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publishing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Ending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Introduction</a:t>
            </a: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magister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Eise</a:t>
            </a:r>
            <a:r>
              <a:rPr kumimoji="0" lang="en-US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Eisinga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Scientific Revolution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Recap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Ending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880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Recreate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 smtClean="0">
                <a:solidFill>
                  <a:schemeClr val="accent3">
                    <a:lumMod val="50000"/>
                  </a:schemeClr>
                </a:solidFill>
              </a:rPr>
              <a:t>Eise’s</a:t>
            </a: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 planetarium on paper!</a:t>
            </a:r>
          </a:p>
          <a:p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Mercury,</a:t>
            </a:r>
            <a:r>
              <a:rPr lang="fr-FR" sz="2400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Venus,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Earth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, Mars, Jupiter,</a:t>
            </a:r>
            <a:r>
              <a:rPr lang="fr-FR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Saturn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and the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sun</a:t>
            </a:r>
            <a:endParaRPr lang="fr-FR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Find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examples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his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Planetarium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on the internet and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recreate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it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on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paper</a:t>
            </a:r>
            <a:endParaRPr lang="fr-FR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400" b="1" i="1" dirty="0" smtClean="0">
                <a:solidFill>
                  <a:schemeClr val="accent3">
                    <a:lumMod val="50000"/>
                  </a:schemeClr>
                </a:solidFill>
              </a:rPr>
              <a:t>Or</a:t>
            </a:r>
          </a:p>
          <a:p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Make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your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Planetarium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on </a:t>
            </a:r>
            <a:r>
              <a:rPr lang="fr-FR" sz="2400" dirty="0" err="1" smtClean="0">
                <a:solidFill>
                  <a:schemeClr val="accent3">
                    <a:lumMod val="50000"/>
                  </a:schemeClr>
                </a:solidFill>
              </a:rPr>
              <a:t>paper</a:t>
            </a: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366</Words>
  <Application>Microsoft Office PowerPoint</Application>
  <PresentationFormat>Diavoorstelling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Scientific Revolution</vt:lpstr>
      <vt:lpstr>Eise Eisinga</vt:lpstr>
      <vt:lpstr>Scientific Revolution</vt:lpstr>
      <vt:lpstr>Recap</vt:lpstr>
      <vt:lpstr>Scientific Revolution</vt:lpstr>
      <vt:lpstr>Scientific Revolution</vt:lpstr>
      <vt:lpstr>Short Recap (Notes)</vt:lpstr>
      <vt:lpstr>Ending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55</cp:revision>
  <dcterms:created xsi:type="dcterms:W3CDTF">2016-08-23T07:40:09Z</dcterms:created>
  <dcterms:modified xsi:type="dcterms:W3CDTF">2019-08-05T17:07:29Z</dcterms:modified>
</cp:coreProperties>
</file>